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96" r:id="rId5"/>
    <p:sldId id="261" r:id="rId6"/>
    <p:sldId id="262" r:id="rId7"/>
    <p:sldId id="263" r:id="rId8"/>
    <p:sldId id="301" r:id="rId9"/>
    <p:sldId id="304" r:id="rId10"/>
    <p:sldId id="300" r:id="rId11"/>
    <p:sldId id="305" r:id="rId12"/>
    <p:sldId id="306" r:id="rId13"/>
    <p:sldId id="307" r:id="rId14"/>
    <p:sldId id="278" r:id="rId15"/>
  </p:sldIdLst>
  <p:sldSz cx="9144000" cy="5143500" type="screen16x9"/>
  <p:notesSz cx="7069138" cy="11209338"/>
  <p:embeddedFontLst>
    <p:embeddedFont>
      <p:font typeface="Dosis" panose="020B0604020202020204" charset="0"/>
      <p:regular r:id="rId18"/>
      <p:bold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57B9CE-27B7-45A4-9341-B09BDB51A24E}">
  <a:tblStyle styleId="{AF57B9CE-27B7-45A4-9341-B09BDB51A2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91BD0C-065F-43EE-8344-79AE29CD5F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293" cy="562414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4209" y="0"/>
            <a:ext cx="3063293" cy="562414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r">
              <a:defRPr sz="1400"/>
            </a:lvl1pPr>
          </a:lstStyle>
          <a:p>
            <a:fld id="{68A943B7-2447-4E64-A12D-919B8F47C7C8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46926"/>
            <a:ext cx="3063293" cy="562412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4209" y="10646926"/>
            <a:ext cx="3063293" cy="562412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r">
              <a:defRPr sz="1400"/>
            </a:lvl1pPr>
          </a:lstStyle>
          <a:p>
            <a:fld id="{E228B940-C2C6-4A91-82B9-253422AE4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521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198438" y="841375"/>
            <a:ext cx="7467601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426" tIns="104426" rIns="104426" bIns="104426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919710"/>
      </p:ext>
    </p:extLst>
  </p:cSld>
  <p:clrMap bg1="lt1" tx1="dk1" bg2="dk2" tx2="lt2" accent1="accent1" accent2="accent2" accent3="accent3" accent4="accent4" accent5="accent5" accent6="accent6" hlink="hlink" folHlink="folHlink"/>
  <p:hf sldNum="0"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916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48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12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22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22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64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32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79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63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39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17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222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81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0025" y="841375"/>
            <a:ext cx="7469188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17:notes"/>
          <p:cNvSpPr txBox="1">
            <a:spLocks noGrp="1"/>
          </p:cNvSpPr>
          <p:nvPr>
            <p:ph type="body" idx="1"/>
          </p:nvPr>
        </p:nvSpPr>
        <p:spPr>
          <a:xfrm>
            <a:off x="706914" y="5324436"/>
            <a:ext cx="5655310" cy="5044202"/>
          </a:xfrm>
          <a:prstGeom prst="rect">
            <a:avLst/>
          </a:prstGeom>
        </p:spPr>
        <p:txBody>
          <a:bodyPr spcFirstLastPara="1" wrap="square" lIns="104426" tIns="104426" rIns="104426" bIns="1044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6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32" name="Google Shape;32;p5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43" name="Google Shape;43;p6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5" name="Google Shape;95;p1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01" name="Google Shape;101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  <p:sldLayoutId id="2147483658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288736" y="1530850"/>
            <a:ext cx="5618906" cy="1530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PENANGANAN JENAZAH INFEKSIUS C-19</a:t>
            </a:r>
            <a:endParaRPr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83" y="373898"/>
            <a:ext cx="1778135" cy="177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Google Shape;117;p14"/>
          <p:cNvSpPr txBox="1">
            <a:spLocks/>
          </p:cNvSpPr>
          <p:nvPr/>
        </p:nvSpPr>
        <p:spPr>
          <a:xfrm>
            <a:off x="4140485" y="3606229"/>
            <a:ext cx="3154167" cy="267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PERAWATAN JENAZAH DIRUMAH DUKA</a:t>
            </a:r>
            <a:endParaRPr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01386" y="1021950"/>
            <a:ext cx="586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/>
              <a:t>PERSIAPAN PERALATAN &amp; PERLENGKAPAN</a:t>
            </a:r>
            <a:endParaRPr lang="en-US" sz="20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01386" y="1422060"/>
            <a:ext cx="78063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+mn-lt"/>
                <a:cs typeface="+mn-cs"/>
              </a:rPr>
              <a:t>Sprayer </a:t>
            </a:r>
            <a:r>
              <a:rPr lang="en-US" sz="1600" dirty="0" err="1" smtClean="0">
                <a:latin typeface="+mn-lt"/>
                <a:cs typeface="+mn-cs"/>
              </a:rPr>
              <a:t>berisi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cairan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desinfektan</a:t>
            </a:r>
            <a:r>
              <a:rPr lang="en-US" sz="1600" dirty="0" smtClean="0">
                <a:latin typeface="+mn-lt"/>
                <a:cs typeface="+mn-cs"/>
              </a:rPr>
              <a:t> ( </a:t>
            </a:r>
            <a:r>
              <a:rPr lang="en-US" sz="1600" dirty="0" err="1" smtClean="0">
                <a:latin typeface="+mn-lt"/>
                <a:cs typeface="+mn-cs"/>
              </a:rPr>
              <a:t>Clorin</a:t>
            </a:r>
            <a:r>
              <a:rPr lang="en-US" sz="1600" dirty="0" smtClean="0">
                <a:latin typeface="+mn-lt"/>
                <a:cs typeface="+mn-cs"/>
              </a:rPr>
              <a:t> 0,5% ) / </a:t>
            </a:r>
            <a:r>
              <a:rPr lang="en-US" sz="1600" dirty="0" err="1" smtClean="0">
                <a:latin typeface="+mn-lt"/>
                <a:cs typeface="+mn-cs"/>
              </a:rPr>
              <a:t>Cairan</a:t>
            </a:r>
            <a:r>
              <a:rPr lang="en-US" sz="1600" dirty="0" smtClean="0">
                <a:latin typeface="+mn-lt"/>
                <a:cs typeface="+mn-cs"/>
              </a:rPr>
              <a:t> Antiseptic;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Peti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Jenazah</a:t>
            </a:r>
            <a:r>
              <a:rPr lang="en-US" sz="1600" dirty="0" smtClean="0">
                <a:latin typeface="+mn-lt"/>
                <a:cs typeface="+mn-cs"/>
              </a:rPr>
              <a:t>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Kain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Kafan</a:t>
            </a:r>
            <a:r>
              <a:rPr lang="en-US" sz="1600" dirty="0" smtClean="0">
                <a:latin typeface="+mn-lt"/>
                <a:cs typeface="+mn-cs"/>
              </a:rPr>
              <a:t> ( </a:t>
            </a:r>
            <a:r>
              <a:rPr lang="en-US" sz="1600" dirty="0" err="1" smtClean="0">
                <a:latin typeface="+mn-lt"/>
                <a:cs typeface="+mn-cs"/>
              </a:rPr>
              <a:t>sesuai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adat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istiadat</a:t>
            </a:r>
            <a:r>
              <a:rPr lang="en-US" sz="1600" dirty="0" smtClean="0">
                <a:latin typeface="+mn-lt"/>
                <a:cs typeface="+mn-cs"/>
              </a:rPr>
              <a:t> yang </a:t>
            </a:r>
            <a:r>
              <a:rPr lang="en-US" sz="1600" dirty="0" err="1" smtClean="0">
                <a:latin typeface="+mn-lt"/>
                <a:cs typeface="+mn-cs"/>
              </a:rPr>
              <a:t>berlaku</a:t>
            </a:r>
            <a:r>
              <a:rPr lang="en-US" sz="1600" dirty="0" smtClean="0">
                <a:latin typeface="+mn-lt"/>
                <a:cs typeface="+mn-cs"/>
              </a:rPr>
              <a:t> );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+mn-lt"/>
                <a:cs typeface="+mn-cs"/>
              </a:rPr>
              <a:t>2 </a:t>
            </a:r>
            <a:r>
              <a:rPr lang="en-US" sz="1600" dirty="0" err="1" smtClean="0">
                <a:latin typeface="+mn-lt"/>
                <a:cs typeface="+mn-cs"/>
              </a:rPr>
              <a:t>Lembar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Plastik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Pembungkus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Jenazah</a:t>
            </a:r>
            <a:r>
              <a:rPr lang="en-US" sz="1600" dirty="0" smtClean="0">
                <a:latin typeface="+mn-lt"/>
                <a:cs typeface="+mn-cs"/>
              </a:rPr>
              <a:t> ( </a:t>
            </a:r>
            <a:r>
              <a:rPr lang="en-US" sz="1600" dirty="0" err="1" smtClean="0">
                <a:latin typeface="+mn-lt"/>
                <a:cs typeface="+mn-cs"/>
              </a:rPr>
              <a:t>Panjang</a:t>
            </a:r>
            <a:r>
              <a:rPr lang="en-US" sz="1600" dirty="0" smtClean="0">
                <a:latin typeface="+mn-lt"/>
                <a:cs typeface="+mn-cs"/>
              </a:rPr>
              <a:t> 2,20 m &amp; </a:t>
            </a:r>
            <a:r>
              <a:rPr lang="en-US" sz="1600" dirty="0" err="1" smtClean="0">
                <a:latin typeface="+mn-lt"/>
                <a:cs typeface="+mn-cs"/>
              </a:rPr>
              <a:t>Lebar</a:t>
            </a:r>
            <a:r>
              <a:rPr lang="en-US" sz="1600" dirty="0" smtClean="0">
                <a:latin typeface="+mn-lt"/>
                <a:cs typeface="+mn-cs"/>
              </a:rPr>
              <a:t> : 1,5 m );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+mn-lt"/>
                <a:cs typeface="+mn-cs"/>
              </a:rPr>
              <a:t>1 </a:t>
            </a:r>
            <a:r>
              <a:rPr lang="en-US" sz="1600" dirty="0" err="1" smtClean="0">
                <a:latin typeface="+mn-lt"/>
                <a:cs typeface="+mn-cs"/>
              </a:rPr>
              <a:t>Lembar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Plastik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Pembungkus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Peti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Jenazah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dengan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panjang</a:t>
            </a:r>
            <a:r>
              <a:rPr lang="en-US" sz="1600" dirty="0" smtClean="0">
                <a:latin typeface="+mn-lt"/>
                <a:cs typeface="+mn-cs"/>
              </a:rPr>
              <a:t> 2,5 m;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Kapas</a:t>
            </a:r>
            <a:r>
              <a:rPr lang="en-US" sz="1600" dirty="0" smtClean="0">
                <a:latin typeface="+mn-lt"/>
                <a:cs typeface="+mn-cs"/>
              </a:rPr>
              <a:t>, Pampers ( </a:t>
            </a:r>
            <a:r>
              <a:rPr lang="en-US" sz="1600" dirty="0" err="1" smtClean="0">
                <a:latin typeface="+mn-lt"/>
                <a:cs typeface="+mn-cs"/>
              </a:rPr>
              <a:t>apabila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ada</a:t>
            </a:r>
            <a:r>
              <a:rPr lang="en-US" sz="1600" dirty="0" smtClean="0">
                <a:latin typeface="+mn-lt"/>
                <a:cs typeface="+mn-cs"/>
              </a:rPr>
              <a:t> ), </a:t>
            </a:r>
            <a:r>
              <a:rPr lang="en-US" sz="1600" dirty="0" err="1" smtClean="0">
                <a:latin typeface="+mn-lt"/>
                <a:cs typeface="+mn-cs"/>
              </a:rPr>
              <a:t>Shampo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Sabun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Cair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dan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kain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washlap</a:t>
            </a:r>
            <a:r>
              <a:rPr lang="en-US" sz="1600" dirty="0" smtClean="0">
                <a:latin typeface="+mn-lt"/>
                <a:cs typeface="+mn-cs"/>
              </a:rPr>
              <a:t>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+mn-lt"/>
                <a:cs typeface="+mn-cs"/>
              </a:rPr>
              <a:t>Air </a:t>
            </a:r>
            <a:r>
              <a:rPr lang="en-US" sz="1600" dirty="0" err="1" smtClean="0">
                <a:latin typeface="+mn-lt"/>
                <a:cs typeface="+mn-cs"/>
              </a:rPr>
              <a:t>Bersih</a:t>
            </a:r>
            <a:r>
              <a:rPr lang="en-US" sz="1600" dirty="0" smtClean="0">
                <a:latin typeface="+mn-lt"/>
                <a:cs typeface="+mn-cs"/>
              </a:rPr>
              <a:t> Yang </a:t>
            </a:r>
            <a:r>
              <a:rPr lang="en-US" sz="1600" dirty="0" err="1" smtClean="0">
                <a:latin typeface="+mn-lt"/>
                <a:cs typeface="+mn-cs"/>
              </a:rPr>
              <a:t>Mensucikan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boleh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menggunakan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londoh</a:t>
            </a:r>
            <a:r>
              <a:rPr lang="en-US" sz="1600" dirty="0" smtClean="0">
                <a:latin typeface="+mn-lt"/>
                <a:cs typeface="+mn-cs"/>
              </a:rPr>
              <a:t> / </a:t>
            </a:r>
            <a:r>
              <a:rPr lang="en-US" sz="1600" dirty="0" err="1" smtClean="0">
                <a:latin typeface="+mn-lt"/>
                <a:cs typeface="+mn-cs"/>
              </a:rPr>
              <a:t>sejenisnya</a:t>
            </a:r>
            <a:r>
              <a:rPr lang="en-US" sz="1600" dirty="0" smtClean="0">
                <a:latin typeface="+mn-lt"/>
                <a:cs typeface="+mn-cs"/>
              </a:rPr>
              <a:t>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Meja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Untuk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Memandikan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Jenazah</a:t>
            </a:r>
            <a:r>
              <a:rPr lang="en-US" sz="1600" dirty="0" smtClean="0">
                <a:latin typeface="+mn-lt"/>
                <a:cs typeface="+mn-cs"/>
              </a:rPr>
              <a:t> &amp; </a:t>
            </a:r>
            <a:r>
              <a:rPr lang="en-US" sz="1600" dirty="0" err="1" smtClean="0">
                <a:latin typeface="+mn-lt"/>
                <a:cs typeface="+mn-cs"/>
              </a:rPr>
              <a:t>Meja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Untuk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Mengkafani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Jenazah</a:t>
            </a:r>
            <a:r>
              <a:rPr lang="en-US" sz="1600" dirty="0" smtClean="0">
                <a:latin typeface="+mn-lt"/>
                <a:cs typeface="+mn-cs"/>
              </a:rPr>
              <a:t>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Kain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Handuk</a:t>
            </a:r>
            <a:r>
              <a:rPr lang="en-US" sz="1600" dirty="0" smtClean="0">
                <a:latin typeface="+mn-lt"/>
                <a:cs typeface="+mn-cs"/>
              </a:rPr>
              <a:t> &amp; </a:t>
            </a:r>
            <a:r>
              <a:rPr lang="en-US" sz="1600" dirty="0" err="1" smtClean="0">
                <a:latin typeface="+mn-lt"/>
                <a:cs typeface="+mn-cs"/>
              </a:rPr>
              <a:t>Kain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untuk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penutup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Jenazah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setelah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dimandikan</a:t>
            </a:r>
            <a:r>
              <a:rPr lang="en-US" sz="1600" dirty="0" smtClean="0">
                <a:latin typeface="+mn-lt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196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ICT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01" y="783404"/>
            <a:ext cx="5873557" cy="381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Jenazah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Dirukti</a:t>
            </a:r>
            <a:r>
              <a:rPr lang="en-US" dirty="0" smtClean="0"/>
              <a:t> </a:t>
            </a:r>
            <a:r>
              <a:rPr lang="en-US" dirty="0" err="1" smtClean="0"/>
              <a:t>Dirumah</a:t>
            </a:r>
            <a:r>
              <a:rPr lang="en-US" dirty="0" smtClean="0"/>
              <a:t> </a:t>
            </a:r>
            <a:r>
              <a:rPr lang="en-US" dirty="0" err="1" smtClean="0"/>
              <a:t>Duka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8644" y="1136196"/>
            <a:ext cx="757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600" dirty="0" err="1" smtClean="0">
                <a:latin typeface="+mn-lt"/>
                <a:cs typeface="+mn-cs"/>
              </a:rPr>
              <a:t>Jenazah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dihantar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ke</a:t>
            </a:r>
            <a:r>
              <a:rPr lang="en-US" sz="1600" dirty="0" smtClean="0">
                <a:latin typeface="+mn-lt"/>
                <a:cs typeface="+mn-cs"/>
              </a:rPr>
              <a:t> RSUD. </a:t>
            </a:r>
            <a:r>
              <a:rPr lang="en-US" sz="1600" dirty="0" err="1" smtClean="0">
                <a:latin typeface="+mn-lt"/>
                <a:cs typeface="+mn-cs"/>
              </a:rPr>
              <a:t>Wonosari</a:t>
            </a:r>
            <a:r>
              <a:rPr lang="en-US" sz="1600" dirty="0" smtClean="0">
                <a:latin typeface="+mn-lt"/>
                <a:cs typeface="+mn-cs"/>
              </a:rPr>
              <a:t> / RS. Bethesda </a:t>
            </a:r>
            <a:r>
              <a:rPr lang="en-US" sz="1600" dirty="0" err="1" smtClean="0">
                <a:latin typeface="+mn-lt"/>
                <a:cs typeface="+mn-cs"/>
              </a:rPr>
              <a:t>Wonosari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dengan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disertai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beberapa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dokumen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kelengkapan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administrasi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diantaranya</a:t>
            </a:r>
            <a:r>
              <a:rPr lang="en-US" sz="1600" dirty="0" smtClean="0">
                <a:latin typeface="+mn-lt"/>
                <a:cs typeface="+mn-cs"/>
              </a:rPr>
              <a:t> :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Surat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Diagnosa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Medis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dari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Puskesmas</a:t>
            </a:r>
            <a:r>
              <a:rPr lang="en-US" sz="1600" dirty="0" smtClean="0">
                <a:latin typeface="+mn-lt"/>
                <a:cs typeface="+mn-cs"/>
              </a:rPr>
              <a:t> 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Surat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Keterangan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Kematian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Surat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Permohonan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Pemulasaraan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Jenazah</a:t>
            </a:r>
            <a:r>
              <a:rPr lang="en-US" sz="1600" dirty="0" smtClean="0">
                <a:latin typeface="+mn-lt"/>
                <a:cs typeface="+mn-cs"/>
              </a:rPr>
              <a:t> yang </a:t>
            </a:r>
            <a:r>
              <a:rPr lang="en-US" sz="1600" dirty="0" err="1" smtClean="0">
                <a:latin typeface="+mn-lt"/>
                <a:cs typeface="+mn-cs"/>
              </a:rPr>
              <a:t>ditunjukkan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kepada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pimpinan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rumah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sakit</a:t>
            </a:r>
            <a:r>
              <a:rPr lang="en-US" sz="1600" dirty="0" smtClean="0">
                <a:latin typeface="+mn-lt"/>
                <a:cs typeface="+mn-cs"/>
              </a:rPr>
              <a:t> yang </a:t>
            </a:r>
            <a:r>
              <a:rPr lang="en-US" sz="1600" dirty="0" err="1" smtClean="0">
                <a:latin typeface="+mn-lt"/>
                <a:cs typeface="+mn-cs"/>
              </a:rPr>
              <a:t>akan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dituju</a:t>
            </a:r>
            <a:r>
              <a:rPr lang="en-US" sz="1600" dirty="0" smtClean="0">
                <a:latin typeface="+mn-lt"/>
                <a:cs typeface="+mn-cs"/>
              </a:rPr>
              <a:t>.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Fotocopy</a:t>
            </a:r>
            <a:r>
              <a:rPr lang="en-US" sz="1600" dirty="0" smtClean="0">
                <a:latin typeface="+mn-lt"/>
                <a:cs typeface="+mn-cs"/>
              </a:rPr>
              <a:t> KTP / KK </a:t>
            </a:r>
            <a:r>
              <a:rPr lang="en-US" sz="1600" dirty="0" err="1" smtClean="0">
                <a:latin typeface="+mn-lt"/>
                <a:cs typeface="+mn-cs"/>
              </a:rPr>
              <a:t>jenazah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600" dirty="0" err="1" smtClean="0">
                <a:latin typeface="+mn-lt"/>
                <a:cs typeface="+mn-cs"/>
              </a:rPr>
              <a:t>Kemudian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diharapkan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ada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perwakilan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keluarga</a:t>
            </a:r>
            <a:r>
              <a:rPr lang="en-US" sz="1600" dirty="0" smtClean="0">
                <a:latin typeface="+mn-lt"/>
                <a:cs typeface="+mn-cs"/>
              </a:rPr>
              <a:t> yang </a:t>
            </a:r>
            <a:r>
              <a:rPr lang="en-US" sz="1600" dirty="0" err="1" smtClean="0">
                <a:latin typeface="+mn-lt"/>
                <a:cs typeface="+mn-cs"/>
              </a:rPr>
              <a:t>hadir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menyaksikan</a:t>
            </a:r>
            <a:r>
              <a:rPr lang="en-US" sz="1600" dirty="0" smtClean="0">
                <a:latin typeface="+mn-lt"/>
                <a:cs typeface="+mn-cs"/>
              </a:rPr>
              <a:t> proses </a:t>
            </a:r>
            <a:r>
              <a:rPr lang="en-US" sz="1600" dirty="0" err="1" smtClean="0">
                <a:latin typeface="+mn-lt"/>
                <a:cs typeface="+mn-cs"/>
              </a:rPr>
              <a:t>pemulasaraan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jenazah</a:t>
            </a:r>
            <a:r>
              <a:rPr lang="en-US" sz="1600" dirty="0" smtClean="0">
                <a:latin typeface="+mn-lt"/>
                <a:cs typeface="+mn-cs"/>
              </a:rPr>
              <a:t> di RS &amp; </a:t>
            </a:r>
            <a:r>
              <a:rPr lang="en-US" sz="1600" dirty="0" err="1" smtClean="0">
                <a:latin typeface="+mn-lt"/>
                <a:cs typeface="+mn-cs"/>
              </a:rPr>
              <a:t>membawa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Gelu</a:t>
            </a:r>
            <a:r>
              <a:rPr lang="en-US" sz="1600" dirty="0"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4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ctrTitle" idx="4294967295"/>
          </p:nvPr>
        </p:nvSpPr>
        <p:spPr>
          <a:xfrm>
            <a:off x="113016" y="2063982"/>
            <a:ext cx="8229599" cy="5148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PRAKTEK PENGGUNAAN APD &amp; PEMULASARAAN JENAZAH</a:t>
            </a:r>
            <a:endParaRPr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0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>
            <a:spLocks noGrp="1"/>
          </p:cNvSpPr>
          <p:nvPr>
            <p:ph type="ctrTitle" idx="4294967295"/>
          </p:nvPr>
        </p:nvSpPr>
        <p:spPr>
          <a:xfrm>
            <a:off x="2470150" y="2087563"/>
            <a:ext cx="6673850" cy="1158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1"/>
                </a:solidFill>
              </a:rPr>
              <a:t>TERIMA KASIH</a:t>
            </a:r>
            <a:endParaRPr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ctrTitle" idx="4294967295"/>
          </p:nvPr>
        </p:nvSpPr>
        <p:spPr>
          <a:xfrm>
            <a:off x="3965575" y="595313"/>
            <a:ext cx="5178425" cy="6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FF8700"/>
                </a:solidFill>
              </a:rPr>
              <a:t>Deskripsi</a:t>
            </a:r>
            <a:r>
              <a:rPr lang="en-US" dirty="0" smtClean="0">
                <a:solidFill>
                  <a:srgbClr val="FF8700"/>
                </a:solidFill>
              </a:rPr>
              <a:t> </a:t>
            </a:r>
            <a:r>
              <a:rPr lang="en-US" dirty="0" err="1" smtClean="0">
                <a:solidFill>
                  <a:srgbClr val="FF8700"/>
                </a:solidFill>
              </a:rPr>
              <a:t>Singkat</a:t>
            </a:r>
            <a:r>
              <a:rPr lang="en-US" dirty="0" smtClean="0">
                <a:solidFill>
                  <a:srgbClr val="FF8700"/>
                </a:solidFill>
              </a:rPr>
              <a:t> :</a:t>
            </a:r>
            <a:endParaRPr dirty="0">
              <a:solidFill>
                <a:srgbClr val="FF8700"/>
              </a:solidFill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118" y="783108"/>
            <a:ext cx="3742800" cy="2105325"/>
          </a:xfrm>
          <a:prstGeom prst="parallelogram">
            <a:avLst>
              <a:gd name="adj" fmla="val 51555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Prinsip Yang Harus Diterapkan Oleh Petugas</a:t>
            </a:r>
            <a:endParaRPr dirty="0"/>
          </a:p>
        </p:txBody>
      </p:sp>
      <p:sp>
        <p:nvSpPr>
          <p:cNvPr id="4" name="Google Shape;124;p15"/>
          <p:cNvSpPr txBox="1">
            <a:spLocks/>
          </p:cNvSpPr>
          <p:nvPr/>
        </p:nvSpPr>
        <p:spPr>
          <a:xfrm>
            <a:off x="0" y="1130157"/>
            <a:ext cx="8609743" cy="355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tx1"/>
                </a:solidFill>
              </a:rPr>
              <a:t>Selalu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Menerapkan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Sikap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Kewaspadaan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Secara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Menyeluruh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Terhadap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Jenazah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 </a:t>
            </a:r>
            <a:r>
              <a:rPr lang="en-US" sz="2000" b="1" dirty="0" err="1" smtClean="0">
                <a:solidFill>
                  <a:schemeClr val="tx1"/>
                </a:solidFill>
              </a:rPr>
              <a:t>Cairan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Kotoran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Darah</a:t>
            </a:r>
            <a:r>
              <a:rPr lang="en-US" sz="2000" b="1" dirty="0" smtClean="0">
                <a:solidFill>
                  <a:schemeClr val="tx1"/>
                </a:solidFill>
              </a:rPr>
              <a:t> ) </a:t>
            </a:r>
            <a:r>
              <a:rPr lang="en-US" sz="2000" b="1" dirty="0" err="1" smtClean="0">
                <a:solidFill>
                  <a:schemeClr val="tx1"/>
                </a:solidFill>
              </a:rPr>
              <a:t>karena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masih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berpotensi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dapat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menularkan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penyakit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terhadap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petugas</a:t>
            </a:r>
            <a:r>
              <a:rPr lang="en-US" sz="2000" b="1" dirty="0" smtClean="0">
                <a:solidFill>
                  <a:schemeClr val="tx1"/>
                </a:solidFill>
              </a:rPr>
              <a:t> ;</a:t>
            </a:r>
          </a:p>
          <a:p>
            <a:pPr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tx1"/>
                </a:solidFill>
              </a:rPr>
              <a:t>Tidak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Mengabaikan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Hak-hak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Jenazah</a:t>
            </a:r>
            <a:r>
              <a:rPr lang="en-US" sz="2000" b="1" dirty="0" smtClean="0">
                <a:solidFill>
                  <a:schemeClr val="tx1"/>
                </a:solidFill>
              </a:rPr>
              <a:t> ;</a:t>
            </a:r>
          </a:p>
          <a:p>
            <a:pPr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tx1"/>
                </a:solidFill>
              </a:rPr>
              <a:t>Tidak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Meninggalkan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Adat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Istiadat</a:t>
            </a:r>
            <a:r>
              <a:rPr lang="en-US" sz="2000" b="1" dirty="0" smtClean="0">
                <a:solidFill>
                  <a:schemeClr val="tx1"/>
                </a:solidFill>
              </a:rPr>
              <a:t> &amp; </a:t>
            </a:r>
            <a:r>
              <a:rPr lang="en-US" sz="2000" b="1" dirty="0" err="1" smtClean="0">
                <a:solidFill>
                  <a:schemeClr val="tx1"/>
                </a:solidFill>
              </a:rPr>
              <a:t>Syari’at</a:t>
            </a:r>
            <a:r>
              <a:rPr lang="en-US" sz="2000" b="1" dirty="0" smtClean="0">
                <a:solidFill>
                  <a:schemeClr val="tx1"/>
                </a:solidFill>
              </a:rPr>
              <a:t> Agama yang </a:t>
            </a:r>
            <a:r>
              <a:rPr lang="en-US" sz="2000" b="1" dirty="0" err="1" smtClean="0">
                <a:solidFill>
                  <a:schemeClr val="tx1"/>
                </a:solidFill>
              </a:rPr>
              <a:t>Dianut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Jenazah</a:t>
            </a:r>
            <a:r>
              <a:rPr lang="en-US" sz="2000" b="1" dirty="0" smtClean="0">
                <a:solidFill>
                  <a:schemeClr val="tx1"/>
                </a:solidFill>
              </a:rPr>
              <a:t> ;</a:t>
            </a:r>
          </a:p>
          <a:p>
            <a:pPr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tx1"/>
                </a:solidFill>
              </a:rPr>
              <a:t>Membatasi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Gerak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Meminimalisir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Transmisi</a:t>
            </a:r>
            <a:r>
              <a:rPr lang="en-US" sz="2000" b="1" dirty="0" smtClean="0">
                <a:solidFill>
                  <a:schemeClr val="tx1"/>
                </a:solidFill>
              </a:rPr>
              <a:t> Virus.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Jenazah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endParaRPr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04900" y="1199837"/>
            <a:ext cx="7268538" cy="311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 algn="just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id-ID" sz="1800" dirty="0" smtClean="0"/>
              <a:t>Hindari kontak langsung dengan darah atau cairan tubuh lainnya</a:t>
            </a:r>
            <a:r>
              <a:rPr lang="en-US" sz="1800" dirty="0" smtClean="0"/>
              <a:t>;</a:t>
            </a:r>
          </a:p>
          <a:p>
            <a:pPr marL="342900" indent="-342900" algn="just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id-ID" sz="1800" dirty="0" smtClean="0"/>
              <a:t>Luka </a:t>
            </a:r>
            <a:r>
              <a:rPr lang="id-ID" sz="1800" dirty="0"/>
              <a:t>dan bekas suntikan pada jenazah diberikan </a:t>
            </a:r>
            <a:r>
              <a:rPr lang="id-ID" sz="1800" dirty="0" smtClean="0"/>
              <a:t>desinfektan</a:t>
            </a:r>
            <a:r>
              <a:rPr lang="en-US" sz="1800" dirty="0" smtClean="0"/>
              <a:t>;</a:t>
            </a:r>
          </a:p>
          <a:p>
            <a:pPr marL="342900" indent="-342900" algn="just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id-ID" sz="1800" dirty="0" smtClean="0"/>
              <a:t>Semua </a:t>
            </a:r>
            <a:r>
              <a:rPr lang="id-ID" sz="1800" dirty="0"/>
              <a:t>lubang-lubang  tubuh, ditutup dengan kasa absorben dan</a:t>
            </a:r>
            <a:r>
              <a:rPr lang="en-US" sz="1800" dirty="0"/>
              <a:t> </a:t>
            </a:r>
            <a:r>
              <a:rPr lang="id-ID" sz="1800" dirty="0"/>
              <a:t>diplester kedap </a:t>
            </a:r>
            <a:r>
              <a:rPr lang="id-ID" sz="1800" dirty="0" smtClean="0"/>
              <a:t>air</a:t>
            </a:r>
            <a:r>
              <a:rPr lang="en-US" sz="1800" dirty="0" smtClean="0"/>
              <a:t>;</a:t>
            </a:r>
          </a:p>
          <a:p>
            <a:pPr marL="342900" indent="-342900" algn="just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id-ID" sz="1800" dirty="0" smtClean="0"/>
              <a:t>Badan </a:t>
            </a:r>
            <a:r>
              <a:rPr lang="id-ID" sz="1800" dirty="0"/>
              <a:t>jenazah harus bersih dan </a:t>
            </a:r>
            <a:r>
              <a:rPr lang="id-ID" sz="1800" dirty="0" smtClean="0"/>
              <a:t>kering</a:t>
            </a:r>
            <a:r>
              <a:rPr lang="en-US" sz="1800" dirty="0" smtClean="0"/>
              <a:t>;</a:t>
            </a:r>
          </a:p>
          <a:p>
            <a:pPr marL="342900" indent="-342900" algn="just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id-ID" sz="1800" dirty="0" smtClean="0"/>
              <a:t>Jenazah </a:t>
            </a:r>
            <a:r>
              <a:rPr lang="en-US" sz="1800" dirty="0" err="1"/>
              <a:t>infeksius</a:t>
            </a:r>
            <a:r>
              <a:rPr lang="en-US" sz="1800" dirty="0"/>
              <a:t> </a:t>
            </a:r>
            <a:r>
              <a:rPr lang="id-ID" sz="1800" dirty="0"/>
              <a:t>yang sudah dibungkus tidak boleh di buka </a:t>
            </a:r>
            <a:r>
              <a:rPr lang="id-ID" sz="1800" dirty="0" smtClean="0"/>
              <a:t>lagi</a:t>
            </a:r>
            <a:r>
              <a:rPr lang="en-US" sz="1800" dirty="0"/>
              <a:t>;</a:t>
            </a:r>
            <a:endParaRPr lang="en-US" sz="1800" dirty="0" smtClean="0"/>
          </a:p>
          <a:p>
            <a:pPr marL="342900" indent="-342900" algn="just">
              <a:buClr>
                <a:schemeClr val="accent3"/>
              </a:buClr>
              <a:buSzPct val="100000"/>
              <a:buFont typeface="+mj-lt"/>
              <a:buAutoNum type="arabicPeriod"/>
              <a:defRPr/>
            </a:pPr>
            <a:r>
              <a:rPr lang="id-ID" sz="1800" dirty="0" smtClean="0"/>
              <a:t>Jenazah </a:t>
            </a:r>
            <a:r>
              <a:rPr lang="en-US" sz="1800" dirty="0" err="1"/>
              <a:t>infeksius</a:t>
            </a:r>
            <a:r>
              <a:rPr lang="id-ID" sz="1800" dirty="0"/>
              <a:t> tidak boleh dibalsem atau disuntik untuk pengawetan atau autopsi, kecuali oleh petugas khusus</a:t>
            </a:r>
            <a:r>
              <a:rPr lang="en-US" sz="1800" dirty="0"/>
              <a:t> (yang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dilatih</a:t>
            </a:r>
            <a:r>
              <a:rPr lang="en-US" sz="1800" dirty="0"/>
              <a:t>).</a:t>
            </a:r>
            <a:r>
              <a:rPr lang="id-ID" sz="18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67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Alur Komunikasi Dalam Penanganan Jenazah C-19</a:t>
            </a:r>
            <a:endParaRPr dirty="0"/>
          </a:p>
        </p:txBody>
      </p:sp>
      <p:sp>
        <p:nvSpPr>
          <p:cNvPr id="3" name="Rounded Rectangle 2"/>
          <p:cNvSpPr/>
          <p:nvPr/>
        </p:nvSpPr>
        <p:spPr>
          <a:xfrm>
            <a:off x="-678093" y="1488253"/>
            <a:ext cx="1212350" cy="597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Keluarga</a:t>
            </a:r>
            <a:r>
              <a:rPr lang="en-US" dirty="0" smtClean="0"/>
              <a:t> / </a:t>
            </a:r>
            <a:r>
              <a:rPr lang="en-US" dirty="0" err="1" smtClean="0"/>
              <a:t>Perwakilan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0619" y="1777429"/>
            <a:ext cx="763356" cy="1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422256" y="1488255"/>
            <a:ext cx="1212350" cy="597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 / RW / DUKUH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73789" y="1488254"/>
            <a:ext cx="1840787" cy="597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Lurah</a:t>
            </a:r>
            <a:r>
              <a:rPr lang="en-US" dirty="0" smtClean="0"/>
              <a:t> / </a:t>
            </a:r>
          </a:p>
          <a:p>
            <a:pPr algn="ctr"/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153759" y="1490862"/>
            <a:ext cx="1212350" cy="595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Terdekat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830219" y="2218283"/>
            <a:ext cx="1689242" cy="597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</a:t>
            </a:r>
          </a:p>
          <a:p>
            <a:pPr algn="ctr"/>
            <a:r>
              <a:rPr lang="en-US" dirty="0" err="1" smtClean="0"/>
              <a:t>Satgas</a:t>
            </a:r>
            <a:r>
              <a:rPr lang="en-US" dirty="0" smtClean="0"/>
              <a:t> </a:t>
            </a:r>
            <a:r>
              <a:rPr lang="en-US" dirty="0" err="1" smtClean="0"/>
              <a:t>Kalurahan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34606" y="1788443"/>
            <a:ext cx="763356" cy="1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14576" y="1775931"/>
            <a:ext cx="763356" cy="1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522736" y="2229299"/>
            <a:ext cx="2603633" cy="597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 </a:t>
            </a:r>
            <a:r>
              <a:rPr lang="en-US" dirty="0" err="1" smtClean="0"/>
              <a:t>Satgas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 /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Relawan</a:t>
            </a:r>
            <a:r>
              <a:rPr lang="en-US" dirty="0" smtClean="0"/>
              <a:t> </a:t>
            </a:r>
            <a:r>
              <a:rPr lang="en-US" dirty="0" err="1" smtClean="0"/>
              <a:t>Terdekat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3565133" y="2086024"/>
            <a:ext cx="829050" cy="43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70365" y="2094878"/>
            <a:ext cx="1152371" cy="42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ctrTitle" idx="4294967295"/>
          </p:nvPr>
        </p:nvSpPr>
        <p:spPr>
          <a:xfrm>
            <a:off x="0" y="1159857"/>
            <a:ext cx="8229599" cy="1160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Terdapat</a:t>
            </a:r>
            <a:r>
              <a:rPr lang="en-US" b="1" dirty="0" smtClean="0">
                <a:solidFill>
                  <a:schemeClr val="accent1"/>
                </a:solidFill>
              </a:rPr>
              <a:t> 2 </a:t>
            </a:r>
            <a:r>
              <a:rPr lang="en-US" b="1" dirty="0" err="1" smtClean="0">
                <a:solidFill>
                  <a:schemeClr val="accent1"/>
                </a:solidFill>
              </a:rPr>
              <a:t>pilihan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terkait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dengan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penanganan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Jenazah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Infeksius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4294967295"/>
          </p:nvPr>
        </p:nvSpPr>
        <p:spPr>
          <a:xfrm>
            <a:off x="0" y="2022368"/>
            <a:ext cx="8804953" cy="1789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en" sz="20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Atas izin warga masyarakat sekitar, Jenazah bisa dirukti dirumah duka</a:t>
            </a:r>
          </a:p>
          <a:p>
            <a:pPr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en" sz="20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Apabila tidak diizinkan, Jenazah dirukti ditempat lain / Rumah Sakit (RSUD Wonosari / RS. Bethesda Wonosari)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PERAWATAN JENAZAH DIRUMAH DUKA</a:t>
            </a:r>
            <a:endParaRPr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01386" y="1691000"/>
            <a:ext cx="55357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+mn-lt"/>
                <a:cs typeface="+mn-cs"/>
              </a:rPr>
              <a:t>Hazmat ( </a:t>
            </a:r>
            <a:r>
              <a:rPr lang="en-US" sz="1600" dirty="0" err="1" smtClean="0">
                <a:latin typeface="+mn-lt"/>
                <a:cs typeface="+mn-cs"/>
              </a:rPr>
              <a:t>kedap</a:t>
            </a:r>
            <a:r>
              <a:rPr lang="en-US" sz="1600" dirty="0" smtClean="0">
                <a:latin typeface="+mn-lt"/>
                <a:cs typeface="+mn-cs"/>
              </a:rPr>
              <a:t> air );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Sarung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tangan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karet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lengan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pendek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smtClean="0">
                <a:latin typeface="+mn-lt"/>
                <a:cs typeface="+mn-cs"/>
              </a:rPr>
              <a:t>&amp; </a:t>
            </a:r>
            <a:r>
              <a:rPr lang="en-US" sz="1600" dirty="0" err="1" smtClean="0">
                <a:latin typeface="+mn-lt"/>
                <a:cs typeface="+mn-cs"/>
              </a:rPr>
              <a:t>lengan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panjang</a:t>
            </a:r>
            <a:r>
              <a:rPr lang="en-US" sz="1600" dirty="0" smtClean="0">
                <a:latin typeface="+mn-lt"/>
                <a:cs typeface="+mn-cs"/>
              </a:rPr>
              <a:t>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+mn-lt"/>
                <a:cs typeface="+mn-cs"/>
              </a:rPr>
              <a:t>Masker </a:t>
            </a:r>
            <a:r>
              <a:rPr lang="en-US" sz="1600" dirty="0" err="1" smtClean="0">
                <a:latin typeface="+mn-lt"/>
                <a:cs typeface="+mn-cs"/>
              </a:rPr>
              <a:t>Medis</a:t>
            </a:r>
            <a:r>
              <a:rPr lang="en-US" sz="1600" dirty="0" smtClean="0">
                <a:latin typeface="+mn-lt"/>
                <a:cs typeface="+mn-cs"/>
              </a:rPr>
              <a:t> &amp; Masker N95; 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Celmek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Plastik</a:t>
            </a:r>
            <a:r>
              <a:rPr lang="en-US" sz="1600" dirty="0" smtClean="0">
                <a:latin typeface="+mn-lt"/>
                <a:cs typeface="+mn-cs"/>
              </a:rPr>
              <a:t>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 smtClean="0">
                <a:latin typeface="+mn-lt"/>
                <a:cs typeface="+mn-cs"/>
              </a:rPr>
              <a:t>Lakban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Kedap</a:t>
            </a:r>
            <a:r>
              <a:rPr lang="en-US" sz="1600" dirty="0" smtClean="0">
                <a:latin typeface="+mn-lt"/>
                <a:cs typeface="+mn-cs"/>
              </a:rPr>
              <a:t> Air;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+mn-lt"/>
                <a:cs typeface="+mn-cs"/>
              </a:rPr>
              <a:t>Google Glass / </a:t>
            </a:r>
            <a:r>
              <a:rPr lang="en-US" sz="1600" dirty="0" err="1" smtClean="0">
                <a:latin typeface="+mn-lt"/>
                <a:cs typeface="+mn-cs"/>
              </a:rPr>
              <a:t>Faceshield</a:t>
            </a:r>
            <a:r>
              <a:rPr lang="en-US" sz="1600" dirty="0" smtClean="0">
                <a:latin typeface="+mn-lt"/>
                <a:cs typeface="+mn-cs"/>
              </a:rPr>
              <a:t>;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latin typeface="+mn-lt"/>
                <a:cs typeface="+mn-cs"/>
              </a:rPr>
              <a:t>Sepatu Boat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01386" y="1156420"/>
            <a:ext cx="5866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/>
              <a:t>PERSIAPAN ALAT PELINDUNG DIRI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ถุงมื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68" y="1123855"/>
            <a:ext cx="5232115" cy="35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54" y="855184"/>
            <a:ext cx="3333079" cy="22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ICT0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4" y="868098"/>
            <a:ext cx="3327114" cy="22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ICT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886" y="868098"/>
            <a:ext cx="1905914" cy="225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ผ้าปิดจมู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3231225"/>
            <a:ext cx="2609635" cy="17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433</Words>
  <Application>Microsoft Office PowerPoint</Application>
  <PresentationFormat>On-screen Show (16:9)</PresentationFormat>
  <Paragraphs>55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Dosis</vt:lpstr>
      <vt:lpstr>Roboto</vt:lpstr>
      <vt:lpstr>William template</vt:lpstr>
      <vt:lpstr>PENANGANAN JENAZAH INFEKSIUS C-19</vt:lpstr>
      <vt:lpstr>Deskripsi Singkat :</vt:lpstr>
      <vt:lpstr>Prinsip Yang Harus Diterapkan Oleh Petugas</vt:lpstr>
      <vt:lpstr>Ketentuan Umum Penanganan Jenazah Infeksius</vt:lpstr>
      <vt:lpstr>Alur Komunikasi Dalam Penanganan Jenazah C-19</vt:lpstr>
      <vt:lpstr>Terdapat 2 pilihan terkait dengan penanganan Jenazah Infeksius</vt:lpstr>
      <vt:lpstr>PERAWATAN JENAZAH DIRUMAH DUKA</vt:lpstr>
      <vt:lpstr>PowerPoint Presentation</vt:lpstr>
      <vt:lpstr>PowerPoint Presentation</vt:lpstr>
      <vt:lpstr>PERAWATAN JENAZAH DIRUMAH DUKA</vt:lpstr>
      <vt:lpstr>PowerPoint Presentation</vt:lpstr>
      <vt:lpstr>Apabila Jenazah Tidak Bisa Dirukti Dirumah Duka</vt:lpstr>
      <vt:lpstr>PRAKTEK PENGGUNAAN APD &amp; PEMULASARAAN JENAZAH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RAKORNIS PENANGANAN JENAZAH INFEKSIUS C-19</dc:title>
  <dc:creator>BPBD-Timur</dc:creator>
  <cp:lastModifiedBy>BPBD-Timur</cp:lastModifiedBy>
  <cp:revision>32</cp:revision>
  <cp:lastPrinted>2021-07-28T08:30:53Z</cp:lastPrinted>
  <dcterms:modified xsi:type="dcterms:W3CDTF">2021-12-08T09:02:47Z</dcterms:modified>
</cp:coreProperties>
</file>